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3BB33-2C70-48E9-A707-B068390649B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6DC43-3E1D-4DFC-A0EA-4F1EC4F709DD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9DD32-7744-405F-B09C-75B410A3B872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F00AD-6445-47CE-8DD3-4847A09E1FA5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latin typeface="Comic Sans MS" pitchFamily="66" charset="0"/>
              </a:rPr>
              <a:t>Echo</a:t>
            </a:r>
            <a:endParaRPr lang="ru-RU" sz="8000" dirty="0">
              <a:latin typeface="Comic Sans MS" pitchFamily="66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1800" dirty="0" smtClean="0">
                <a:solidFill>
                  <a:schemeClr val="tx1"/>
                </a:solidFill>
                <a:latin typeface="Comic Sans MS" pitchFamily="66" charset="0"/>
              </a:rPr>
              <a:t>Авторы проекта: Докучаева Оля и Докучаева Вика</a:t>
            </a:r>
            <a:endParaRPr lang="ru-RU" sz="1800" dirty="0">
              <a:solidFill>
                <a:schemeClr val="tx1"/>
              </a:solidFill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2025-05-13_13-47-52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l="3832" t="4104" b="5927"/>
          <a:stretch>
            <a:fillRect/>
          </a:stretch>
        </p:blipFill>
        <p:spPr>
          <a:xfrm>
            <a:off x="714348" y="1785926"/>
            <a:ext cx="7737854" cy="4071966"/>
          </a:xfrm>
        </p:spPr>
      </p:pic>
      <p:sp>
        <p:nvSpPr>
          <p:cNvPr id="5" name="TextBox 4"/>
          <p:cNvSpPr txBox="1"/>
          <p:nvPr/>
        </p:nvSpPr>
        <p:spPr>
          <a:xfrm>
            <a:off x="714348" y="785794"/>
            <a:ext cx="7643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smtClean="0">
                <a:latin typeface="Comic Sans MS" pitchFamily="66" charset="0"/>
              </a:rPr>
              <a:t>Начальная страница</a:t>
            </a:r>
            <a:endParaRPr lang="ru-RU" sz="4000" dirty="0"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2025-05-13_13-48-02.png"/>
          <p:cNvPicPr>
            <a:picLocks noChangeAspect="1"/>
          </p:cNvPicPr>
          <p:nvPr/>
        </p:nvPicPr>
        <p:blipFill>
          <a:blip r:embed="rId2" cstate="print"/>
          <a:srcRect l="29403" t="11363" r="27130" b="6818"/>
          <a:stretch>
            <a:fillRect/>
          </a:stretch>
        </p:blipFill>
        <p:spPr>
          <a:xfrm>
            <a:off x="142844" y="957958"/>
            <a:ext cx="5100000" cy="5400000"/>
          </a:xfrm>
          <a:prstGeom prst="rect">
            <a:avLst/>
          </a:prstGeom>
        </p:spPr>
      </p:pic>
      <p:pic>
        <p:nvPicPr>
          <p:cNvPr id="5" name="Рисунок 4" descr="2025-05-13_13-48-10.png"/>
          <p:cNvPicPr>
            <a:picLocks noChangeAspect="1"/>
          </p:cNvPicPr>
          <p:nvPr/>
        </p:nvPicPr>
        <p:blipFill>
          <a:blip r:embed="rId3" cstate="print"/>
          <a:srcRect l="33962" t="26415" r="31014" b="22642"/>
          <a:stretch>
            <a:fillRect/>
          </a:stretch>
        </p:blipFill>
        <p:spPr>
          <a:xfrm>
            <a:off x="5401156" y="1000108"/>
            <a:ext cx="3600000" cy="2945454"/>
          </a:xfrm>
          <a:prstGeom prst="rect">
            <a:avLst/>
          </a:prstGeom>
        </p:spPr>
      </p:pic>
      <p:pic>
        <p:nvPicPr>
          <p:cNvPr id="6" name="Рисунок 5" descr="2025-05-13_13-48-16.png"/>
          <p:cNvPicPr>
            <a:picLocks noChangeAspect="1"/>
          </p:cNvPicPr>
          <p:nvPr/>
        </p:nvPicPr>
        <p:blipFill>
          <a:blip r:embed="rId4" cstate="print"/>
          <a:srcRect l="21667" t="8148" r="18333" b="32592"/>
          <a:stretch>
            <a:fillRect/>
          </a:stretch>
        </p:blipFill>
        <p:spPr>
          <a:xfrm>
            <a:off x="5401156" y="4357958"/>
            <a:ext cx="3600000" cy="2000000"/>
          </a:xfrm>
          <a:prstGeom prst="rect">
            <a:avLst/>
          </a:prstGeom>
        </p:spPr>
      </p:pic>
      <p:cxnSp>
        <p:nvCxnSpPr>
          <p:cNvPr id="8" name="Прямая со стрелкой 7"/>
          <p:cNvCxnSpPr/>
          <p:nvPr/>
        </p:nvCxnSpPr>
        <p:spPr>
          <a:xfrm rot="5400000">
            <a:off x="5357818" y="4071942"/>
            <a:ext cx="857256" cy="1588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14282" y="428604"/>
            <a:ext cx="8715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Comic Sans MS" pitchFamily="66" charset="0"/>
              </a:rPr>
              <a:t>Формы регистрации и авторизации</a:t>
            </a:r>
            <a:endParaRPr lang="ru-RU" sz="2000" dirty="0">
              <a:latin typeface="Comic Sans MS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2025-05-13_13-56-09.png"/>
          <p:cNvPicPr>
            <a:picLocks noChangeAspect="1"/>
          </p:cNvPicPr>
          <p:nvPr/>
        </p:nvPicPr>
        <p:blipFill>
          <a:blip r:embed="rId2" cstate="print"/>
          <a:srcRect l="21919" t="15871" r="19145" b="15483"/>
          <a:stretch>
            <a:fillRect/>
          </a:stretch>
        </p:blipFill>
        <p:spPr>
          <a:xfrm>
            <a:off x="642910" y="4429132"/>
            <a:ext cx="3240000" cy="2122759"/>
          </a:xfrm>
          <a:prstGeom prst="rect">
            <a:avLst/>
          </a:prstGeom>
        </p:spPr>
      </p:pic>
      <p:pic>
        <p:nvPicPr>
          <p:cNvPr id="7" name="Рисунок 6" descr="2025-05-13_14-39-07.png"/>
          <p:cNvPicPr>
            <a:picLocks noChangeAspect="1"/>
          </p:cNvPicPr>
          <p:nvPr/>
        </p:nvPicPr>
        <p:blipFill>
          <a:blip r:embed="rId3" cstate="print"/>
          <a:srcRect l="28125" t="11111" r="25781" b="6944"/>
          <a:stretch>
            <a:fillRect/>
          </a:stretch>
        </p:blipFill>
        <p:spPr>
          <a:xfrm>
            <a:off x="642910" y="428604"/>
            <a:ext cx="3240000" cy="3240000"/>
          </a:xfrm>
          <a:prstGeom prst="rect">
            <a:avLst/>
          </a:prstGeom>
        </p:spPr>
      </p:pic>
      <p:pic>
        <p:nvPicPr>
          <p:cNvPr id="8" name="Рисунок 7" descr="2025-05-13_14-39-23.png"/>
          <p:cNvPicPr>
            <a:picLocks noChangeAspect="1"/>
          </p:cNvPicPr>
          <p:nvPr/>
        </p:nvPicPr>
        <p:blipFill>
          <a:blip r:embed="rId4" cstate="print"/>
          <a:srcRect l="36719" t="13889" r="33593" b="6944"/>
          <a:stretch>
            <a:fillRect/>
          </a:stretch>
        </p:blipFill>
        <p:spPr>
          <a:xfrm>
            <a:off x="4849718" y="428604"/>
            <a:ext cx="4080000" cy="6120000"/>
          </a:xfrm>
          <a:prstGeom prst="rect">
            <a:avLst/>
          </a:prstGeom>
        </p:spPr>
      </p:pic>
      <p:cxnSp>
        <p:nvCxnSpPr>
          <p:cNvPr id="9" name="Прямая со стрелкой 8"/>
          <p:cNvCxnSpPr/>
          <p:nvPr/>
        </p:nvCxnSpPr>
        <p:spPr>
          <a:xfrm>
            <a:off x="2786050" y="3357562"/>
            <a:ext cx="2000264" cy="1588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2025-05-13_13-49-42.png"/>
          <p:cNvPicPr>
            <a:picLocks noChangeAspect="1"/>
          </p:cNvPicPr>
          <p:nvPr/>
        </p:nvPicPr>
        <p:blipFill>
          <a:blip r:embed="rId2" cstate="print"/>
          <a:srcRect l="23323" t="32684" r="20426" b="7316"/>
          <a:stretch>
            <a:fillRect/>
          </a:stretch>
        </p:blipFill>
        <p:spPr>
          <a:xfrm>
            <a:off x="5472568" y="4055082"/>
            <a:ext cx="3600026" cy="2160000"/>
          </a:xfrm>
          <a:prstGeom prst="rect">
            <a:avLst/>
          </a:prstGeom>
        </p:spPr>
      </p:pic>
      <p:pic>
        <p:nvPicPr>
          <p:cNvPr id="5" name="Рисунок 4" descr="2025-05-13_13-50-31.png"/>
          <p:cNvPicPr>
            <a:picLocks noChangeAspect="1"/>
          </p:cNvPicPr>
          <p:nvPr/>
        </p:nvPicPr>
        <p:blipFill>
          <a:blip r:embed="rId3" cstate="print"/>
          <a:srcRect l="4441" t="28765" b="9966"/>
          <a:stretch>
            <a:fillRect/>
          </a:stretch>
        </p:blipFill>
        <p:spPr>
          <a:xfrm>
            <a:off x="87642" y="142852"/>
            <a:ext cx="9000000" cy="3245902"/>
          </a:xfrm>
          <a:prstGeom prst="rect">
            <a:avLst/>
          </a:prstGeom>
        </p:spPr>
      </p:pic>
      <p:pic>
        <p:nvPicPr>
          <p:cNvPr id="6" name="Рисунок 5" descr="2025-05-13_13-50-55.png"/>
          <p:cNvPicPr>
            <a:picLocks noChangeAspect="1"/>
          </p:cNvPicPr>
          <p:nvPr/>
        </p:nvPicPr>
        <p:blipFill>
          <a:blip r:embed="rId4" cstate="print"/>
          <a:srcRect l="26579" t="26598" r="24383" b="6037"/>
          <a:stretch>
            <a:fillRect/>
          </a:stretch>
        </p:blipFill>
        <p:spPr>
          <a:xfrm>
            <a:off x="2776838" y="4055082"/>
            <a:ext cx="2795294" cy="2160000"/>
          </a:xfrm>
          <a:prstGeom prst="rect">
            <a:avLst/>
          </a:prstGeom>
        </p:spPr>
      </p:pic>
      <p:pic>
        <p:nvPicPr>
          <p:cNvPr id="7" name="Рисунок 6" descr="2025-05-13_13-51-02.png"/>
          <p:cNvPicPr>
            <a:picLocks noChangeAspect="1"/>
          </p:cNvPicPr>
          <p:nvPr/>
        </p:nvPicPr>
        <p:blipFill>
          <a:blip r:embed="rId5" cstate="print"/>
          <a:srcRect l="27941" t="28758" r="25000" b="5882"/>
          <a:stretch>
            <a:fillRect/>
          </a:stretch>
        </p:blipFill>
        <p:spPr>
          <a:xfrm>
            <a:off x="92688" y="4055082"/>
            <a:ext cx="2764800" cy="2160000"/>
          </a:xfrm>
          <a:prstGeom prst="rect">
            <a:avLst/>
          </a:prstGeom>
        </p:spPr>
      </p:pic>
      <p:cxnSp>
        <p:nvCxnSpPr>
          <p:cNvPr id="9" name="Shape 8"/>
          <p:cNvCxnSpPr/>
          <p:nvPr/>
        </p:nvCxnSpPr>
        <p:spPr>
          <a:xfrm>
            <a:off x="1928794" y="642918"/>
            <a:ext cx="5272349" cy="3340726"/>
          </a:xfrm>
          <a:prstGeom prst="bentConnector2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hape 10"/>
          <p:cNvCxnSpPr>
            <a:endCxn id="6" idx="0"/>
          </p:cNvCxnSpPr>
          <p:nvPr/>
        </p:nvCxnSpPr>
        <p:spPr>
          <a:xfrm>
            <a:off x="1643042" y="3143248"/>
            <a:ext cx="2531443" cy="911834"/>
          </a:xfrm>
          <a:prstGeom prst="bentConnector2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 rot="10800000">
            <a:off x="1500167" y="5284800"/>
            <a:ext cx="1285884" cy="1588"/>
          </a:xfrm>
          <a:prstGeom prst="straightConnector1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2025-05-13_13-51-26.png"/>
          <p:cNvPicPr>
            <a:picLocks noChangeAspect="1"/>
          </p:cNvPicPr>
          <p:nvPr/>
        </p:nvPicPr>
        <p:blipFill>
          <a:blip r:embed="rId2" cstate="print"/>
          <a:srcRect l="3198" t="4651" b="4651"/>
          <a:stretch>
            <a:fillRect/>
          </a:stretch>
        </p:blipFill>
        <p:spPr>
          <a:xfrm>
            <a:off x="3286116" y="3357562"/>
            <a:ext cx="5760000" cy="3035694"/>
          </a:xfrm>
          <a:prstGeom prst="rect">
            <a:avLst/>
          </a:prstGeom>
        </p:spPr>
      </p:pic>
      <p:pic>
        <p:nvPicPr>
          <p:cNvPr id="5" name="Рисунок 4" descr="2025-05-13_13-51-53.png"/>
          <p:cNvPicPr>
            <a:picLocks noChangeAspect="1"/>
          </p:cNvPicPr>
          <p:nvPr/>
        </p:nvPicPr>
        <p:blipFill>
          <a:blip r:embed="rId3" cstate="print"/>
          <a:srcRect l="3750" t="4444" b="6666"/>
          <a:stretch>
            <a:fillRect/>
          </a:stretch>
        </p:blipFill>
        <p:spPr>
          <a:xfrm>
            <a:off x="3286148" y="214290"/>
            <a:ext cx="5760000" cy="29922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4282" y="2928934"/>
            <a:ext cx="28575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dirty="0" smtClean="0">
                <a:latin typeface="Comic Sans MS" pitchFamily="66" charset="0"/>
              </a:rPr>
              <a:t>Проекты</a:t>
            </a:r>
            <a:endParaRPr lang="ru-RU" sz="4400" dirty="0"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2025-05-13_13-52-27.png"/>
          <p:cNvPicPr>
            <a:picLocks noChangeAspect="1"/>
          </p:cNvPicPr>
          <p:nvPr/>
        </p:nvPicPr>
        <p:blipFill>
          <a:blip r:embed="rId2" cstate="print"/>
          <a:srcRect l="3198" t="4651" b="4651"/>
          <a:stretch>
            <a:fillRect/>
          </a:stretch>
        </p:blipFill>
        <p:spPr>
          <a:xfrm>
            <a:off x="309388" y="3500438"/>
            <a:ext cx="6120000" cy="3225425"/>
          </a:xfrm>
          <a:prstGeom prst="rect">
            <a:avLst/>
          </a:prstGeom>
        </p:spPr>
      </p:pic>
      <p:pic>
        <p:nvPicPr>
          <p:cNvPr id="6" name="Рисунок 5" descr="2025-05-13_13-52-53.png"/>
          <p:cNvPicPr>
            <a:picLocks noChangeAspect="1"/>
          </p:cNvPicPr>
          <p:nvPr/>
        </p:nvPicPr>
        <p:blipFill>
          <a:blip r:embed="rId3" cstate="print"/>
          <a:srcRect l="3125" t="4166" b="5555"/>
          <a:stretch>
            <a:fillRect/>
          </a:stretch>
        </p:blipFill>
        <p:spPr>
          <a:xfrm>
            <a:off x="285720" y="214290"/>
            <a:ext cx="6120000" cy="32080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00826" y="3026631"/>
            <a:ext cx="26431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dirty="0" smtClean="0">
                <a:latin typeface="Comic Sans MS" pitchFamily="66" charset="0"/>
              </a:rPr>
              <a:t>Поиск</a:t>
            </a:r>
            <a:endParaRPr lang="ru-RU" sz="4800" dirty="0"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2025-05-13_13-55-14.png"/>
          <p:cNvPicPr>
            <a:picLocks noChangeAspect="1"/>
          </p:cNvPicPr>
          <p:nvPr/>
        </p:nvPicPr>
        <p:blipFill>
          <a:blip r:embed="rId2" cstate="print"/>
          <a:srcRect l="4044" t="9546" r="61159" b="11721"/>
          <a:stretch>
            <a:fillRect/>
          </a:stretch>
        </p:blipFill>
        <p:spPr>
          <a:xfrm>
            <a:off x="285720" y="285728"/>
            <a:ext cx="3240000" cy="4123637"/>
          </a:xfrm>
          <a:prstGeom prst="rect">
            <a:avLst/>
          </a:prstGeom>
        </p:spPr>
      </p:pic>
      <p:pic>
        <p:nvPicPr>
          <p:cNvPr id="5" name="Рисунок 4" descr="2025-05-13_13-55-28.png"/>
          <p:cNvPicPr>
            <a:picLocks noChangeAspect="1"/>
          </p:cNvPicPr>
          <p:nvPr/>
        </p:nvPicPr>
        <p:blipFill>
          <a:blip r:embed="rId3" cstate="print"/>
          <a:srcRect l="3750" t="8888" r="58750" b="46667"/>
          <a:stretch>
            <a:fillRect/>
          </a:stretch>
        </p:blipFill>
        <p:spPr>
          <a:xfrm>
            <a:off x="285720" y="4555148"/>
            <a:ext cx="3240000" cy="2160000"/>
          </a:xfrm>
          <a:prstGeom prst="rect">
            <a:avLst/>
          </a:prstGeom>
        </p:spPr>
      </p:pic>
      <p:pic>
        <p:nvPicPr>
          <p:cNvPr id="6" name="Рисунок 5" descr="2025-05-13_13-55-48.png"/>
          <p:cNvPicPr>
            <a:picLocks noChangeAspect="1"/>
          </p:cNvPicPr>
          <p:nvPr/>
        </p:nvPicPr>
        <p:blipFill>
          <a:blip r:embed="rId4" cstate="print"/>
          <a:srcRect l="11857" t="27255" r="41985" b="36274"/>
          <a:stretch>
            <a:fillRect/>
          </a:stretch>
        </p:blipFill>
        <p:spPr>
          <a:xfrm>
            <a:off x="3998280" y="4572008"/>
            <a:ext cx="4860000" cy="2160000"/>
          </a:xfrm>
          <a:prstGeom prst="rect">
            <a:avLst/>
          </a:prstGeom>
        </p:spPr>
      </p:pic>
      <p:pic>
        <p:nvPicPr>
          <p:cNvPr id="9" name="Рисунок 8" descr="2025-05-13_13-56-21.png"/>
          <p:cNvPicPr>
            <a:picLocks noChangeAspect="1"/>
          </p:cNvPicPr>
          <p:nvPr/>
        </p:nvPicPr>
        <p:blipFill>
          <a:blip r:embed="rId5" cstate="print"/>
          <a:srcRect l="23438" t="16861" r="20312" b="59158"/>
          <a:stretch>
            <a:fillRect/>
          </a:stretch>
        </p:blipFill>
        <p:spPr>
          <a:xfrm>
            <a:off x="4538280" y="265860"/>
            <a:ext cx="4320000" cy="1020000"/>
          </a:xfrm>
          <a:prstGeom prst="rect">
            <a:avLst/>
          </a:prstGeom>
        </p:spPr>
      </p:pic>
      <p:pic>
        <p:nvPicPr>
          <p:cNvPr id="10" name="Рисунок 9" descr="2025-05-13_14-14-09.png"/>
          <p:cNvPicPr>
            <a:picLocks noChangeAspect="1"/>
          </p:cNvPicPr>
          <p:nvPr/>
        </p:nvPicPr>
        <p:blipFill>
          <a:blip r:embed="rId6" cstate="print"/>
          <a:srcRect l="8594" t="10573" r="62500" b="52886"/>
          <a:stretch>
            <a:fillRect/>
          </a:stretch>
        </p:blipFill>
        <p:spPr>
          <a:xfrm>
            <a:off x="4538280" y="1357298"/>
            <a:ext cx="4320000" cy="3071834"/>
          </a:xfrm>
          <a:prstGeom prst="rect">
            <a:avLst/>
          </a:prstGeom>
        </p:spPr>
      </p:pic>
      <p:cxnSp>
        <p:nvCxnSpPr>
          <p:cNvPr id="12" name="Прямая со стрелкой 11"/>
          <p:cNvCxnSpPr/>
          <p:nvPr/>
        </p:nvCxnSpPr>
        <p:spPr>
          <a:xfrm>
            <a:off x="2500298" y="6357958"/>
            <a:ext cx="1428760" cy="1588"/>
          </a:xfrm>
          <a:prstGeom prst="straightConnector1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>
            <a:off x="2643174" y="3929066"/>
            <a:ext cx="1928826" cy="1588"/>
          </a:xfrm>
          <a:prstGeom prst="straightConnector1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оединительная линия уступом 15"/>
          <p:cNvCxnSpPr>
            <a:endCxn id="9" idx="1"/>
          </p:cNvCxnSpPr>
          <p:nvPr/>
        </p:nvCxnSpPr>
        <p:spPr>
          <a:xfrm rot="5400000" flipH="1" flipV="1">
            <a:off x="2652099" y="1409877"/>
            <a:ext cx="2520198" cy="1252164"/>
          </a:xfrm>
          <a:prstGeom prst="bentConnector2">
            <a:avLst/>
          </a:prstGeom>
          <a:ln w="571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17</Words>
  <Application>Microsoft Office PowerPoint</Application>
  <PresentationFormat>Экран (4:3)</PresentationFormat>
  <Paragraphs>6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Echo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</vt:vector>
  </TitlesOfParts>
  <Company>DreamLair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Echo</dc:title>
  <dc:creator>Оля</dc:creator>
  <cp:lastModifiedBy>Оля</cp:lastModifiedBy>
  <cp:revision>13</cp:revision>
  <dcterms:created xsi:type="dcterms:W3CDTF">2025-05-13T10:46:40Z</dcterms:created>
  <dcterms:modified xsi:type="dcterms:W3CDTF">2025-05-13T12:11:24Z</dcterms:modified>
</cp:coreProperties>
</file>

<file path=docProps/thumbnail.jpeg>
</file>